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61" r:id="rId3"/>
    <p:sldId id="256" r:id="rId4"/>
    <p:sldId id="258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7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7.png"/><Relationship Id="rId2" Type="http://schemas.microsoft.com/office/2007/relationships/media" Target="../media/media2.mp4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7" Type="http://schemas.openxmlformats.org/officeDocument/2006/relationships/image" Target="../media/image11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3.xml"/><Relationship Id="rId4" Type="http://schemas.openxmlformats.org/officeDocument/2006/relationships/video" Target="../media/media5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9832" y="403403"/>
            <a:ext cx="284565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/>
              <a:t>V1.43</a:t>
            </a:r>
            <a:r>
              <a:rPr lang="zh-CN" altLang="en-US" sz="2400" b="1" dirty="0" smtClean="0"/>
              <a:t>版本</a:t>
            </a:r>
            <a:r>
              <a:rPr lang="zh-CN" altLang="en-US" sz="2400" b="1" dirty="0"/>
              <a:t>优化内容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5536" y="865068"/>
            <a:ext cx="740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 smtClean="0"/>
              <a:t>添加了默认匹配模板</a:t>
            </a:r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234400"/>
            <a:ext cx="3672408" cy="2487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5536" y="3906826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修改</a:t>
            </a:r>
            <a:r>
              <a:rPr lang="zh-CN" altLang="en-US" dirty="0"/>
              <a:t>了质心对齐方式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234400"/>
            <a:ext cx="2428571" cy="1523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7658" y="865068"/>
            <a:ext cx="3147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可删除模板，打开模板目录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5536" y="4449809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声明：工具是免费了，作者也很忙有自己的事要忙，没有过多时间维护</a:t>
            </a:r>
            <a:r>
              <a:rPr lang="en-US" altLang="zh-CN" b="1" dirty="0" smtClean="0">
                <a:solidFill>
                  <a:srgbClr val="FF0000"/>
                </a:solidFill>
              </a:rPr>
              <a:t>debug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随缘更新。如果按照教程操作还是转化失败，请停止尝试。模型绑定千变万化，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无法保证全部都顺利转化。请谅解！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215" y="332740"/>
            <a:ext cx="2142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b="1">
                <a:latin typeface="Calibri" panose="020F0502020204030204" charset="0"/>
                <a:ea typeface="宋体" panose="02010600030101010101" pitchFamily="2" charset="-122"/>
              </a:rPr>
              <a:t>1.Fbx</a:t>
            </a:r>
            <a:r>
              <a:rPr lang="zh-CN" sz="2000" b="1">
                <a:latin typeface="Calibri" panose="020F0502020204030204" charset="0"/>
                <a:ea typeface="宋体" panose="02010600030101010101" pitchFamily="2" charset="-122"/>
              </a:rPr>
              <a:t>骨骼转</a:t>
            </a:r>
            <a:r>
              <a:rPr lang="en-US" sz="2000" b="1">
                <a:latin typeface="Calibri" panose="020F0502020204030204" charset="0"/>
                <a:ea typeface="宋体" panose="02010600030101010101" pitchFamily="2" charset="-122"/>
              </a:rPr>
              <a:t>bone</a:t>
            </a:r>
            <a:endParaRPr lang="zh-CN" altLang="en-US" sz="2000" b="1"/>
          </a:p>
        </p:txBody>
      </p:sp>
      <p:sp>
        <p:nvSpPr>
          <p:cNvPr id="3" name="文本框 2"/>
          <p:cNvSpPr txBox="1"/>
          <p:nvPr/>
        </p:nvSpPr>
        <p:spPr>
          <a:xfrm>
            <a:off x="323850" y="731520"/>
            <a:ext cx="31997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3">
                    <a:lumMod val="50000"/>
                  </a:schemeClr>
                </a:solidFill>
              </a:rPr>
              <a:t>和</a:t>
            </a: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</a:rPr>
              <a:t>max</a:t>
            </a:r>
            <a:r>
              <a:rPr lang="zh-CN" altLang="en-US" sz="1200">
                <a:solidFill>
                  <a:schemeClr val="accent3">
                    <a:lumMod val="50000"/>
                  </a:schemeClr>
                </a:solidFill>
              </a:rPr>
              <a:t>自带的导入</a:t>
            </a: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</a:rPr>
              <a:t>fbx“</a:t>
            </a:r>
            <a:r>
              <a:rPr lang="zh-CN" altLang="en-US" sz="1200">
                <a:solidFill>
                  <a:schemeClr val="accent3">
                    <a:lumMod val="50000"/>
                  </a:schemeClr>
                </a:solidFill>
              </a:rPr>
              <a:t>设置为</a:t>
            </a: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</a:rPr>
              <a:t>bone”</a:t>
            </a:r>
            <a:r>
              <a:rPr lang="zh-CN" altLang="en-US" sz="1200">
                <a:solidFill>
                  <a:schemeClr val="accent3">
                    <a:lumMod val="50000"/>
                  </a:schemeClr>
                </a:solidFill>
              </a:rPr>
              <a:t>效果</a:t>
            </a:r>
            <a:r>
              <a:rPr lang="zh-CN" altLang="en-US" sz="1200">
                <a:solidFill>
                  <a:schemeClr val="accent3">
                    <a:lumMod val="50000"/>
                  </a:schemeClr>
                </a:solidFill>
                <a:sym typeface="+mn-ea"/>
              </a:rPr>
              <a:t>一样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05" y="1078865"/>
            <a:ext cx="1148715" cy="1266825"/>
          </a:xfrm>
          <a:prstGeom prst="rect">
            <a:avLst/>
          </a:prstGeom>
        </p:spPr>
      </p:pic>
      <p:pic>
        <p:nvPicPr>
          <p:cNvPr id="4" name="bandicam 2022-05-09 18-21-20-38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605" y="2564904"/>
            <a:ext cx="5796136" cy="352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215" y="332740"/>
            <a:ext cx="2142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Calibri" panose="020F0502020204030204" charset="0"/>
                <a:ea typeface="宋体" panose="02010600030101010101" pitchFamily="2" charset="-122"/>
              </a:rPr>
              <a:t>2.Fbx</a:t>
            </a:r>
            <a:r>
              <a:rPr lang="zh-CN" sz="2000" b="1" dirty="0">
                <a:latin typeface="Calibri" panose="020F0502020204030204" charset="0"/>
                <a:ea typeface="宋体" panose="02010600030101010101" pitchFamily="2" charset="-122"/>
              </a:rPr>
              <a:t>骨骼转</a:t>
            </a:r>
            <a:r>
              <a:rPr lang="en-US" sz="2000" b="1" dirty="0" err="1">
                <a:latin typeface="Calibri" panose="020F0502020204030204" charset="0"/>
                <a:ea typeface="宋体" panose="02010600030101010101" pitchFamily="2" charset="-122"/>
              </a:rPr>
              <a:t>bip</a:t>
            </a:r>
            <a:endParaRPr lang="en-US" sz="2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731520"/>
            <a:ext cx="34778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3">
                    <a:lumMod val="50000"/>
                  </a:schemeClr>
                </a:solidFill>
                <a:sym typeface="+mn-ea"/>
              </a:rPr>
              <a:t>仅适用于</a:t>
            </a: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  <a:sym typeface="+mn-ea"/>
              </a:rPr>
              <a:t>bip</a:t>
            </a:r>
            <a:r>
              <a:rPr lang="zh-CN" altLang="en-US" sz="1200">
                <a:solidFill>
                  <a:schemeClr val="accent3">
                    <a:lumMod val="50000"/>
                  </a:schemeClr>
                </a:solidFill>
                <a:sym typeface="+mn-ea"/>
              </a:rPr>
              <a:t>骨骼导出的</a:t>
            </a: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  <a:sym typeface="+mn-ea"/>
              </a:rPr>
              <a:t>fbx</a:t>
            </a:r>
            <a:r>
              <a:rPr lang="zh-CN" altLang="en-US" sz="1200">
                <a:solidFill>
                  <a:schemeClr val="accent3">
                    <a:lumMod val="50000"/>
                  </a:schemeClr>
                </a:solidFill>
                <a:sym typeface="+mn-ea"/>
              </a:rPr>
              <a:t>文件，直接转回</a:t>
            </a:r>
            <a:r>
              <a:rPr lang="en-US" altLang="zh-CN" sz="1200">
                <a:solidFill>
                  <a:schemeClr val="accent3">
                    <a:lumMod val="50000"/>
                  </a:schemeClr>
                </a:solidFill>
                <a:sym typeface="+mn-ea"/>
              </a:rPr>
              <a:t>bip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5605" y="980440"/>
            <a:ext cx="1303655" cy="14712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7340" y="2508885"/>
            <a:ext cx="5370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sym typeface="+mn-ea"/>
              </a:rPr>
              <a:t>如果是其它骨骼导入的</a:t>
            </a:r>
            <a:r>
              <a:rPr lang="en-US" altLang="zh-CN" sz="1200" dirty="0" err="1">
                <a:solidFill>
                  <a:srgbClr val="00B0F0"/>
                </a:solidFill>
                <a:sym typeface="+mn-ea"/>
              </a:rPr>
              <a:t>fbx</a:t>
            </a:r>
            <a:r>
              <a:rPr lang="en-US" altLang="zh-CN" sz="1200" dirty="0">
                <a:solidFill>
                  <a:srgbClr val="00B0F0"/>
                </a:solidFill>
                <a:sym typeface="+mn-ea"/>
              </a:rPr>
              <a:t>,</a:t>
            </a:r>
            <a:r>
              <a:rPr lang="zh-CN" altLang="en-US" sz="1200" dirty="0">
                <a:solidFill>
                  <a:srgbClr val="00B0F0"/>
                </a:solidFill>
                <a:sym typeface="+mn-ea"/>
              </a:rPr>
              <a:t>比如</a:t>
            </a:r>
            <a:r>
              <a:rPr lang="en-US" altLang="zh-CN" sz="1200" dirty="0" err="1">
                <a:solidFill>
                  <a:srgbClr val="00B0F0"/>
                </a:solidFill>
                <a:sym typeface="+mn-ea"/>
              </a:rPr>
              <a:t>maya,blendre</a:t>
            </a:r>
            <a:r>
              <a:rPr lang="zh-CN" altLang="en-US" sz="1200" dirty="0">
                <a:solidFill>
                  <a:srgbClr val="00B0F0"/>
                </a:solidFill>
                <a:sym typeface="+mn-ea"/>
              </a:rPr>
              <a:t>等</a:t>
            </a:r>
            <a:r>
              <a:rPr lang="en-US" altLang="zh-CN" sz="1200" dirty="0">
                <a:solidFill>
                  <a:srgbClr val="00B0F0"/>
                </a:solidFill>
                <a:sym typeface="+mn-ea"/>
              </a:rPr>
              <a:t>3D</a:t>
            </a:r>
            <a:r>
              <a:rPr lang="zh-CN" altLang="en-US" sz="1200" dirty="0">
                <a:solidFill>
                  <a:srgbClr val="00B0F0"/>
                </a:solidFill>
                <a:sym typeface="+mn-ea"/>
              </a:rPr>
              <a:t>软件导出的</a:t>
            </a:r>
            <a:r>
              <a:rPr lang="en-US" altLang="zh-CN" sz="1200" dirty="0" err="1">
                <a:solidFill>
                  <a:srgbClr val="00B0F0"/>
                </a:solidFill>
                <a:sym typeface="+mn-ea"/>
              </a:rPr>
              <a:t>Fbx</a:t>
            </a:r>
            <a:r>
              <a:rPr lang="zh-CN" altLang="en-US" sz="1200" dirty="0">
                <a:solidFill>
                  <a:srgbClr val="00B0F0"/>
                </a:solidFill>
                <a:sym typeface="+mn-ea"/>
              </a:rPr>
              <a:t>。</a:t>
            </a:r>
          </a:p>
          <a:p>
            <a:r>
              <a:rPr lang="zh-CN" altLang="en-US" sz="1200" dirty="0">
                <a:solidFill>
                  <a:srgbClr val="00B0F0"/>
                </a:solidFill>
                <a:sym typeface="+mn-ea"/>
              </a:rPr>
              <a:t>转化流程如下：</a:t>
            </a:r>
          </a:p>
          <a:p>
            <a:endParaRPr lang="zh-CN" altLang="en-US" sz="1200" dirty="0">
              <a:solidFill>
                <a:srgbClr val="00B0F0"/>
              </a:solidFill>
              <a:sym typeface="+mn-ea"/>
            </a:endParaRPr>
          </a:p>
          <a:p>
            <a:endParaRPr lang="zh-CN" altLang="en-US" sz="1200" dirty="0">
              <a:solidFill>
                <a:srgbClr val="00B0F0"/>
              </a:solidFill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605" y="2997835"/>
            <a:ext cx="3544570" cy="3012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24300" y="2926080"/>
            <a:ext cx="505333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/>
              <a:t>1.</a:t>
            </a:r>
            <a:r>
              <a:rPr lang="zh-CN" altLang="en-US" sz="1400"/>
              <a:t>打开匹配窗口</a:t>
            </a:r>
          </a:p>
          <a:p>
            <a:r>
              <a:rPr lang="en-US" altLang="zh-CN" sz="1400"/>
              <a:t>2.</a:t>
            </a:r>
            <a:r>
              <a:rPr lang="zh-CN" altLang="en-US" sz="1400"/>
              <a:t>重置蒙皮</a:t>
            </a:r>
            <a:r>
              <a:rPr lang="en-US" altLang="zh-CN" sz="1400"/>
              <a:t>pose(</a:t>
            </a:r>
            <a:r>
              <a:rPr lang="zh-CN" altLang="en-US" sz="1400"/>
              <a:t>必须有模型才能重置，这一步很重要，</a:t>
            </a:r>
          </a:p>
          <a:p>
            <a:r>
              <a:rPr lang="en-US" altLang="zh-CN" sz="1400"/>
              <a:t>	         </a:t>
            </a:r>
            <a:r>
              <a:rPr lang="zh-CN" altLang="en-US" sz="1400"/>
              <a:t>影响转化效果</a:t>
            </a:r>
            <a:r>
              <a:rPr lang="en-US" altLang="zh-CN" sz="1400"/>
              <a:t>)</a:t>
            </a:r>
          </a:p>
          <a:p>
            <a:r>
              <a:rPr lang="en-US" altLang="zh-CN" sz="1400"/>
              <a:t>3.</a:t>
            </a:r>
            <a:r>
              <a:rPr lang="zh-CN" altLang="en-US" sz="1400"/>
              <a:t>匹配骨骼</a:t>
            </a:r>
          </a:p>
          <a:p>
            <a:r>
              <a:rPr lang="en-US" altLang="zh-CN" sz="1400"/>
              <a:t>4.</a:t>
            </a:r>
            <a:r>
              <a:rPr lang="zh-CN" altLang="en-US" sz="1400"/>
              <a:t>生成辅助骨骼</a:t>
            </a:r>
            <a:r>
              <a:rPr lang="en-US" altLang="zh-CN" sz="1400"/>
              <a:t>(</a:t>
            </a:r>
            <a:r>
              <a:rPr lang="zh-CN" altLang="en-US" sz="1400"/>
              <a:t>红色的骨骼</a:t>
            </a:r>
            <a:r>
              <a:rPr lang="en-US" altLang="zh-CN" sz="1400"/>
              <a:t>),</a:t>
            </a:r>
            <a:r>
              <a:rPr lang="zh-CN" altLang="en-US" sz="1400"/>
              <a:t>调整骨骼</a:t>
            </a:r>
            <a:r>
              <a:rPr lang="en-US" altLang="zh-CN" sz="1400"/>
              <a:t>,</a:t>
            </a:r>
            <a:r>
              <a:rPr lang="zh-CN" altLang="en-US" sz="1400"/>
              <a:t>使其前鳍轴向和</a:t>
            </a:r>
            <a:r>
              <a:rPr lang="en-US" altLang="zh-CN" sz="1400"/>
              <a:t>bip</a:t>
            </a:r>
            <a:r>
              <a:rPr lang="zh-CN" altLang="en-US" sz="1400"/>
              <a:t>一致</a:t>
            </a:r>
            <a:endParaRPr lang="en-US" altLang="zh-CN" sz="1400"/>
          </a:p>
          <a:p>
            <a:r>
              <a:rPr lang="en-US" altLang="zh-CN" sz="1400"/>
              <a:t>5.</a:t>
            </a:r>
            <a:r>
              <a:rPr lang="zh-CN" altLang="en-US" sz="1400"/>
              <a:t>转</a:t>
            </a:r>
            <a:r>
              <a:rPr lang="en-US" altLang="zh-CN" sz="1400"/>
              <a:t>bip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10910" y="6561455"/>
            <a:ext cx="1673225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ym typeface="+mn-ea"/>
              </a:rPr>
              <a:t>使轴向和</a:t>
            </a:r>
            <a:r>
              <a:rPr lang="en-US" altLang="zh-CN" sz="1600">
                <a:sym typeface="+mn-ea"/>
              </a:rPr>
              <a:t>bip</a:t>
            </a:r>
            <a:r>
              <a:rPr lang="zh-CN" altLang="en-US" sz="1600">
                <a:sym typeface="+mn-ea"/>
              </a:rPr>
              <a:t>一致</a:t>
            </a:r>
            <a:endParaRPr lang="zh-CN" altLang="en-US" sz="1600"/>
          </a:p>
        </p:txBody>
      </p:sp>
      <p:pic>
        <p:nvPicPr>
          <p:cNvPr id="11" name="bandicam 2021-10-27 20-53-33-413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64480" y="4293235"/>
            <a:ext cx="2943225" cy="231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215" y="332740"/>
            <a:ext cx="626501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latin typeface="Calibri" panose="020F0502020204030204" charset="0"/>
              </a:rPr>
              <a:t>Mixamo</a:t>
            </a:r>
            <a:r>
              <a:rPr lang="en-US" sz="2000" b="1" dirty="0" smtClean="0">
                <a:latin typeface="Calibri" panose="020F0502020204030204" charset="0"/>
              </a:rPr>
              <a:t>,</a:t>
            </a:r>
            <a:r>
              <a:rPr lang="zh-CN" altLang="en-US" sz="2000" b="1" dirty="0" smtClean="0">
                <a:latin typeface="Calibri" panose="020F0502020204030204" charset="0"/>
              </a:rPr>
              <a:t>及其他软件导出的</a:t>
            </a:r>
            <a:r>
              <a:rPr lang="en-US" altLang="zh-CN" sz="2000" b="1" dirty="0" err="1" smtClean="0">
                <a:latin typeface="Calibri" panose="020F0502020204030204" charset="0"/>
              </a:rPr>
              <a:t>fbx</a:t>
            </a:r>
            <a:r>
              <a:rPr lang="zh-CN" altLang="en-US" sz="2000" b="1" dirty="0" smtClean="0">
                <a:latin typeface="Calibri" panose="020F0502020204030204" charset="0"/>
              </a:rPr>
              <a:t>，转化视频教程</a:t>
            </a:r>
            <a:endParaRPr lang="en-US" sz="20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7" name="bandicam 2022-05-09 18-27-11-45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1124744"/>
            <a:ext cx="7884368" cy="478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72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3215" y="332740"/>
            <a:ext cx="214249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>
                <a:latin typeface="Calibri" panose="020F0502020204030204" charset="0"/>
                <a:ea typeface="宋体" panose="02010600030101010101" pitchFamily="2" charset="-122"/>
              </a:rPr>
              <a:t>3.</a:t>
            </a:r>
            <a:r>
              <a:rPr lang="zh-CN" altLang="en-US" sz="2000" b="1">
                <a:latin typeface="Calibri" panose="020F0502020204030204" charset="0"/>
                <a:ea typeface="宋体" panose="02010600030101010101" pitchFamily="2" charset="-122"/>
              </a:rPr>
              <a:t>批量转</a:t>
            </a:r>
            <a:r>
              <a:rPr lang="en-US" altLang="zh-CN" sz="2000" b="1">
                <a:latin typeface="Calibri" panose="020F0502020204030204" charset="0"/>
                <a:ea typeface="宋体" panose="02010600030101010101" pitchFamily="2" charset="-122"/>
              </a:rPr>
              <a:t>bip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764540"/>
            <a:ext cx="1430020" cy="2466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3215" y="3429000"/>
            <a:ext cx="57042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有两种模型，</a:t>
            </a:r>
            <a:r>
              <a:rPr lang="en-US" altLang="zh-CN"/>
              <a:t>“bip”</a:t>
            </a:r>
            <a:r>
              <a:rPr lang="zh-CN" altLang="en-US"/>
              <a:t>和</a:t>
            </a:r>
            <a:r>
              <a:rPr lang="en-US" altLang="zh-CN"/>
              <a:t>“</a:t>
            </a:r>
            <a:r>
              <a:rPr lang="zh-CN" altLang="en-US"/>
              <a:t>非</a:t>
            </a:r>
            <a:r>
              <a:rPr lang="en-US" altLang="zh-CN"/>
              <a:t>bip”</a:t>
            </a:r>
          </a:p>
          <a:p>
            <a:r>
              <a:rPr lang="en-US" altLang="zh-CN">
                <a:sym typeface="+mn-ea"/>
              </a:rPr>
              <a:t>         bip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适用于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bip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骨骼导出的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fbx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文件，直接转回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bip</a:t>
            </a:r>
          </a:p>
          <a:p>
            <a:r>
              <a:rPr lang="en-US" altLang="zh-CN">
                <a:sym typeface="+mn-ea"/>
              </a:rPr>
              <a:t>      </a:t>
            </a:r>
            <a:r>
              <a:rPr lang="zh-CN" altLang="en-US">
                <a:sym typeface="+mn-ea"/>
              </a:rPr>
              <a:t>非</a:t>
            </a:r>
            <a:r>
              <a:rPr lang="en-US" altLang="zh-CN">
                <a:sym typeface="+mn-ea"/>
              </a:rPr>
              <a:t>bip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适用于其它骨骼转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bip</a:t>
            </a:r>
          </a:p>
          <a:p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文件路径：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fbx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文件的路径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,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不是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max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文件的路径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ndicam 2021-10-27 21-03-23-233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32045" y="2060575"/>
            <a:ext cx="3482975" cy="2842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21350" y="1412875"/>
            <a:ext cx="1630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非</a:t>
            </a:r>
            <a:r>
              <a:rPr lang="en-US" altLang="zh-CN">
                <a:sym typeface="+mn-ea"/>
              </a:rPr>
              <a:t>bip</a:t>
            </a:r>
            <a:r>
              <a:rPr lang="zh-CN" altLang="en-US">
                <a:sym typeface="+mn-ea"/>
              </a:rPr>
              <a:t>批量转：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7300" y="1268730"/>
            <a:ext cx="1402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sym typeface="+mn-ea"/>
              </a:rPr>
              <a:t>bip</a:t>
            </a:r>
            <a:r>
              <a:rPr lang="zh-CN" altLang="en-US">
                <a:sym typeface="+mn-ea"/>
              </a:rPr>
              <a:t>批量转：</a:t>
            </a:r>
          </a:p>
        </p:txBody>
      </p:sp>
      <p:pic>
        <p:nvPicPr>
          <p:cNvPr id="7" name="bandicam 2021-10-27 21-09-16-703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7360" y="2060575"/>
            <a:ext cx="344106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85,&quot;width&quot;:291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238</Words>
  <Application>Microsoft Office PowerPoint</Application>
  <PresentationFormat>全屏显示(4:3)</PresentationFormat>
  <Paragraphs>28</Paragraphs>
  <Slides>6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黄祖文</cp:lastModifiedBy>
  <cp:revision>7</cp:revision>
  <dcterms:created xsi:type="dcterms:W3CDTF">2021-10-27T13:00:00Z</dcterms:created>
  <dcterms:modified xsi:type="dcterms:W3CDTF">2022-05-09T10:34:18Z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1321EF1725244C5A9B50888D0F16A32A</vt:lpwstr>
  </property>
</Properties>
</file>